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398" r:id="rId2"/>
    <p:sldId id="1269" r:id="rId3"/>
    <p:sldId id="1396" r:id="rId4"/>
    <p:sldId id="1405" r:id="rId5"/>
    <p:sldId id="1399" r:id="rId6"/>
    <p:sldId id="1400" r:id="rId7"/>
    <p:sldId id="1404" r:id="rId8"/>
    <p:sldId id="1401" r:id="rId9"/>
    <p:sldId id="1402" r:id="rId10"/>
    <p:sldId id="1403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  <p:cmAuthor id="2" name="帥哥" initials="大帥哥" lastIdx="1" clrIdx="1">
    <p:extLst>
      <p:ext uri="{19B8F6BF-5375-455C-9EA6-DF929625EA0E}">
        <p15:presenceInfo xmlns:p15="http://schemas.microsoft.com/office/powerpoint/2012/main" userId="帥哥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E1BBE0"/>
    <a:srgbClr val="FFFFFF"/>
    <a:srgbClr val="FF7373"/>
    <a:srgbClr val="FF66FF"/>
    <a:srgbClr val="A7CD8E"/>
    <a:srgbClr val="E5F5FF"/>
    <a:srgbClr val="FFFF99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 autoAdjust="0"/>
    <p:restoredTop sz="95897" autoAdjust="0"/>
  </p:normalViewPr>
  <p:slideViewPr>
    <p:cSldViewPr snapToGrid="0">
      <p:cViewPr varScale="1">
        <p:scale>
          <a:sx n="109" d="100"/>
          <a:sy n="109" d="100"/>
        </p:scale>
        <p:origin x="64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和庭 顧" userId="b3b62f97411f59aa" providerId="LiveId" clId="{634D37CC-C1DC-894F-A9E4-412E7ADE596F}"/>
    <pc:docChg chg="modSld">
      <pc:chgData name="和庭 顧" userId="b3b62f97411f59aa" providerId="LiveId" clId="{634D37CC-C1DC-894F-A9E4-412E7ADE596F}" dt="2022-07-26T10:11:40.649" v="272" actId="20577"/>
      <pc:docMkLst>
        <pc:docMk/>
      </pc:docMkLst>
      <pc:sldChg chg="modSp mod">
        <pc:chgData name="和庭 顧" userId="b3b62f97411f59aa" providerId="LiveId" clId="{634D37CC-C1DC-894F-A9E4-412E7ADE596F}" dt="2022-07-26T10:10:01.803" v="108" actId="20577"/>
        <pc:sldMkLst>
          <pc:docMk/>
          <pc:sldMk cId="532258986" sldId="1393"/>
        </pc:sldMkLst>
        <pc:spChg chg="mod">
          <ac:chgData name="和庭 顧" userId="b3b62f97411f59aa" providerId="LiveId" clId="{634D37CC-C1DC-894F-A9E4-412E7ADE596F}" dt="2022-07-26T10:10:01.803" v="108" actId="20577"/>
          <ac:spMkLst>
            <pc:docMk/>
            <pc:sldMk cId="532258986" sldId="1393"/>
            <ac:spMk id="2" creationId="{8B9255F6-E79B-4294-834D-6D4140D1CF07}"/>
          </ac:spMkLst>
        </pc:spChg>
      </pc:sldChg>
      <pc:sldChg chg="modSp mod">
        <pc:chgData name="和庭 顧" userId="b3b62f97411f59aa" providerId="LiveId" clId="{634D37CC-C1DC-894F-A9E4-412E7ADE596F}" dt="2022-07-26T10:11:40.649" v="272" actId="20577"/>
        <pc:sldMkLst>
          <pc:docMk/>
          <pc:sldMk cId="3196336545" sldId="1395"/>
        </pc:sldMkLst>
        <pc:spChg chg="mod">
          <ac:chgData name="和庭 顧" userId="b3b62f97411f59aa" providerId="LiveId" clId="{634D37CC-C1DC-894F-A9E4-412E7ADE596F}" dt="2022-07-26T10:11:40.649" v="272" actId="20577"/>
          <ac:spMkLst>
            <pc:docMk/>
            <pc:sldMk cId="3196336545" sldId="1395"/>
            <ac:spMk id="2" creationId="{8B9255F6-E79B-4294-834D-6D4140D1CF07}"/>
          </ac:spMkLst>
        </pc:spChg>
      </pc:sldChg>
      <pc:sldChg chg="modSp mod">
        <pc:chgData name="和庭 顧" userId="b3b62f97411f59aa" providerId="LiveId" clId="{634D37CC-C1DC-894F-A9E4-412E7ADE596F}" dt="2022-07-26T10:11:04.651" v="213" actId="20577"/>
        <pc:sldMkLst>
          <pc:docMk/>
          <pc:sldMk cId="1409560699" sldId="1397"/>
        </pc:sldMkLst>
        <pc:spChg chg="mod">
          <ac:chgData name="和庭 顧" userId="b3b62f97411f59aa" providerId="LiveId" clId="{634D37CC-C1DC-894F-A9E4-412E7ADE596F}" dt="2022-07-26T10:11:04.651" v="213" actId="20577"/>
          <ac:spMkLst>
            <pc:docMk/>
            <pc:sldMk cId="1409560699" sldId="1397"/>
            <ac:spMk id="2" creationId="{8B9255F6-E79B-4294-834D-6D4140D1CF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6F88C-7F79-4FAB-B5F7-BEC60D238605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2B5F5-2961-4341-8512-AF8D150B7A4B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7078-E44F-431B-9E67-AA9D162DEB5B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9F97-A2BF-4FF3-BDE8-69CBC2DB5054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F18B-9C2F-4CF9-883A-DE9FA1C825E4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3B11E-F6FF-451C-9D3B-002EE25B0844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CD70-B55D-4572-9CCD-7EC0C3A8FFFC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E8EA-6E83-4F1B-BD11-97E33CB23F85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181D-0CFF-4D19-B722-C8388C5BC933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DCE7-62EF-4678-8384-5A618B971DE5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297B-F028-42A3-9DB1-CC077738181D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3B3EB891-7FEE-4AB4-8B9C-67179A1A854C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專題實習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C41EE-0F75-455F-95CF-4786552D8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3496" y="4093075"/>
            <a:ext cx="5512527" cy="1500187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名子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顧和庭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2022/11/09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7621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BD40D1E6-78F6-4297-BDAD-1B7D6D7C8F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9805" y="2097865"/>
            <a:ext cx="6232387" cy="395358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專題內容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781011-0D55-433D-8EAF-76A73513D450}"/>
              </a:ext>
            </a:extLst>
          </p:cNvPr>
          <p:cNvSpPr txBox="1"/>
          <p:nvPr/>
        </p:nvSpPr>
        <p:spPr>
          <a:xfrm>
            <a:off x="3493364" y="1475804"/>
            <a:ext cx="5205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上機演示 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 重置 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重置後會變成左邊優先發球</a:t>
            </a:r>
            <a:r>
              <a:rPr lang="en-US" altLang="zh-TW" sz="2000" b="1" dirty="0"/>
              <a:t>)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915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494305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6600" dirty="0"/>
              <a:t>FPGA</a:t>
            </a:r>
            <a:r>
              <a:rPr lang="zh-TW" altLang="en-US" sz="6600" dirty="0"/>
              <a:t>專題實習報告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2000" y="4381501"/>
            <a:ext cx="10515600" cy="1858736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人：顧和庭</a:t>
            </a:r>
            <a:endParaRPr lang="en-US" altLang="zh-TW" dirty="0"/>
          </a:p>
          <a:p>
            <a:pPr algn="l"/>
            <a:r>
              <a:rPr lang="zh-TW" altLang="en-US" dirty="0"/>
              <a:t>目前成員：顧和庭</a:t>
            </a:r>
          </a:p>
          <a:p>
            <a:pPr algn="l"/>
            <a:r>
              <a:rPr lang="zh-TW" altLang="en-US" dirty="0"/>
              <a:t>報告日期：</a:t>
            </a:r>
            <a:r>
              <a:rPr lang="en-US" altLang="zh-TW" dirty="0"/>
              <a:t>2022/11/09</a:t>
            </a:r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C88144-C98D-4B18-81EF-33DAE5F7FA5B}"/>
              </a:ext>
            </a:extLst>
          </p:cNvPr>
          <p:cNvSpPr txBox="1"/>
          <p:nvPr/>
        </p:nvSpPr>
        <p:spPr>
          <a:xfrm>
            <a:off x="838200" y="1649603"/>
            <a:ext cx="7019870" cy="1849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1.</a:t>
            </a:r>
            <a:r>
              <a:rPr lang="zh-TW" altLang="en-US" b="1" dirty="0"/>
              <a:t> 需求分析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可執行乒乓球遊戲功能，最好多加一些額外效果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FF0000"/>
                </a:solidFill>
              </a:rPr>
              <a:t>加分用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多加功能 </a:t>
            </a:r>
            <a:r>
              <a:rPr lang="en-US" altLang="zh-TW" dirty="0"/>
              <a:t>:</a:t>
            </a:r>
            <a:r>
              <a:rPr lang="zh-TW" altLang="en-US" dirty="0"/>
              <a:t> 兩段變速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0B623A-36BC-4474-BD65-76F7C02EAD1F}"/>
              </a:ext>
            </a:extLst>
          </p:cNvPr>
          <p:cNvSpPr txBox="1"/>
          <p:nvPr/>
        </p:nvSpPr>
        <p:spPr>
          <a:xfrm>
            <a:off x="838200" y="3429000"/>
            <a:ext cx="7226658" cy="2265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操作說明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由其中一方執行發球，如對方成功回擊，遊戲繼續 </a:t>
            </a:r>
            <a:r>
              <a:rPr lang="en-US" altLang="zh-TW" dirty="0"/>
              <a:t>;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如對方並未成功回擊，發球方加</a:t>
            </a:r>
            <a:r>
              <a:rPr lang="en-US" altLang="zh-TW" dirty="0"/>
              <a:t>1</a:t>
            </a:r>
            <a:r>
              <a:rPr lang="zh-TW" altLang="en-US" dirty="0"/>
              <a:t>分，且下一回合輸家發球。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此系統設有難度選擇，修改難度可使球的速度加快。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0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77DD92-EE60-4E51-B44C-6C1273C4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50" y="1994754"/>
            <a:ext cx="9149299" cy="38785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5166EE9-FF4A-4A86-AA75-8F8AC4489C45}"/>
              </a:ext>
            </a:extLst>
          </p:cNvPr>
          <p:cNvSpPr txBox="1"/>
          <p:nvPr/>
        </p:nvSpPr>
        <p:spPr>
          <a:xfrm>
            <a:off x="5490705" y="14243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217900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F837AA-D88B-4A34-BA26-7EBFE2232B75}"/>
              </a:ext>
            </a:extLst>
          </p:cNvPr>
          <p:cNvSpPr txBox="1"/>
          <p:nvPr/>
        </p:nvSpPr>
        <p:spPr>
          <a:xfrm>
            <a:off x="2369659" y="1503559"/>
            <a:ext cx="7452681" cy="5035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Module</a:t>
            </a:r>
            <a:r>
              <a:rPr lang="zh-TW" altLang="en-US" b="1" dirty="0"/>
              <a:t> </a:t>
            </a:r>
            <a:r>
              <a:rPr lang="en-US" altLang="zh-TW" b="1" dirty="0"/>
              <a:t>:</a:t>
            </a:r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1. </a:t>
            </a:r>
            <a:r>
              <a:rPr lang="zh-TW" altLang="en-US" dirty="0"/>
              <a:t>除頻器 </a:t>
            </a:r>
            <a:r>
              <a:rPr lang="en-US" altLang="zh-TW" dirty="0"/>
              <a:t>: EGO-XZ7 </a:t>
            </a:r>
            <a:r>
              <a:rPr lang="zh-TW" altLang="en-US" dirty="0"/>
              <a:t>時脈為</a:t>
            </a:r>
            <a:r>
              <a:rPr lang="en-US" altLang="zh-TW" dirty="0"/>
              <a:t>100MHZ </a:t>
            </a:r>
            <a:r>
              <a:rPr lang="zh-TW" altLang="en-US" dirty="0"/>
              <a:t>，需透過除頻器將時脈除頻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	2. FSM : </a:t>
            </a:r>
            <a:r>
              <a:rPr lang="zh-TW" altLang="en-US" dirty="0"/>
              <a:t>對擊球狀態進行判斷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r>
              <a:rPr lang="en-US" altLang="zh-TW" dirty="0"/>
              <a:t>	3. LED</a:t>
            </a:r>
            <a:r>
              <a:rPr lang="zh-TW" altLang="en-US" dirty="0"/>
              <a:t>燈列 </a:t>
            </a:r>
            <a:r>
              <a:rPr lang="en-US" altLang="zh-TW" dirty="0"/>
              <a:t>: </a:t>
            </a:r>
            <a:r>
              <a:rPr lang="zh-TW" altLang="en-US" dirty="0"/>
              <a:t>用來顯示</a:t>
            </a:r>
            <a:r>
              <a:rPr lang="zh-TW" altLang="en-US" dirty="0">
                <a:solidFill>
                  <a:srgbClr val="FF0000"/>
                </a:solidFill>
              </a:rPr>
              <a:t>球</a:t>
            </a:r>
            <a:r>
              <a:rPr lang="zh-TW" altLang="en-US" dirty="0"/>
              <a:t>的流水燈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 lvl="2">
              <a:lnSpc>
                <a:spcPct val="150000"/>
              </a:lnSpc>
            </a:pPr>
            <a:r>
              <a:rPr lang="en-US" altLang="zh-TW" dirty="0"/>
              <a:t>4. </a:t>
            </a:r>
            <a:r>
              <a:rPr lang="zh-TW" altLang="en-US" dirty="0"/>
              <a:t>防彈跳開關</a:t>
            </a:r>
            <a:r>
              <a:rPr lang="en-US" altLang="zh-TW" dirty="0"/>
              <a:t>: </a:t>
            </a:r>
            <a:r>
              <a:rPr lang="zh-TW" altLang="en-US" dirty="0"/>
              <a:t>使用防彈跳程式使按鈕按下去時不會有彈跳現象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en-US" altLang="zh-TW" dirty="0"/>
              <a:t>5. </a:t>
            </a:r>
            <a:r>
              <a:rPr lang="zh-TW" altLang="en-US" dirty="0"/>
              <a:t>七段顯示控制 </a:t>
            </a:r>
            <a:r>
              <a:rPr lang="en-US" altLang="zh-TW" dirty="0"/>
              <a:t>:</a:t>
            </a:r>
            <a:r>
              <a:rPr lang="zh-TW" altLang="en-US" dirty="0"/>
              <a:t> 計算分數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endParaRPr lang="zh-TW" altLang="en-US" dirty="0"/>
          </a:p>
          <a:p>
            <a:pPr lvl="2"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9016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專題架構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F980020F-EC7B-4D21-B66A-44BFD32A3E0D}"/>
              </a:ext>
            </a:extLst>
          </p:cNvPr>
          <p:cNvSpPr txBox="1">
            <a:spLocks/>
          </p:cNvSpPr>
          <p:nvPr/>
        </p:nvSpPr>
        <p:spPr>
          <a:xfrm>
            <a:off x="5829295" y="365125"/>
            <a:ext cx="278130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 err="1"/>
              <a:t>BreakDown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5FC0D2-AF2A-4716-96A5-49AF269F1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53" y="2307797"/>
            <a:ext cx="8436894" cy="22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7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9016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專題架構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F980020F-EC7B-4D21-B66A-44BFD32A3E0D}"/>
              </a:ext>
            </a:extLst>
          </p:cNvPr>
          <p:cNvSpPr txBox="1">
            <a:spLocks/>
          </p:cNvSpPr>
          <p:nvPr/>
        </p:nvSpPr>
        <p:spPr>
          <a:xfrm>
            <a:off x="5829295" y="365125"/>
            <a:ext cx="278130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Schematic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DC44E9-D7FA-4D9C-8CED-7FD598B6A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39" y="1869941"/>
            <a:ext cx="10054922" cy="39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3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專題內容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C1B62C3-8AEE-415C-9D86-276065C7F99F}"/>
              </a:ext>
            </a:extLst>
          </p:cNvPr>
          <p:cNvSpPr txBox="1"/>
          <p:nvPr/>
        </p:nvSpPr>
        <p:spPr>
          <a:xfrm>
            <a:off x="5490706" y="149469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上機演示</a:t>
            </a:r>
          </a:p>
        </p:txBody>
      </p:sp>
      <p:pic>
        <p:nvPicPr>
          <p:cNvPr id="5" name="IMG_7620 - Compressed with FlexClip">
            <a:hlinkClick r:id="" action="ppaction://media"/>
            <a:extLst>
              <a:ext uri="{FF2B5EF4-FFF2-40B4-BE49-F238E27FC236}">
                <a16:creationId xmlns:a16="http://schemas.microsoft.com/office/drawing/2014/main" id="{2979A61C-9AC0-44B2-8D95-F03547B94E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9418" y="2080845"/>
            <a:ext cx="6253163" cy="40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8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7623 - Compressed with FlexClip_Trim">
            <a:hlinkClick r:id="" action="ppaction://media"/>
            <a:extLst>
              <a:ext uri="{FF2B5EF4-FFF2-40B4-BE49-F238E27FC236}">
                <a16:creationId xmlns:a16="http://schemas.microsoft.com/office/drawing/2014/main" id="{3AE60C59-D834-4FBA-A1C8-B6702C97F6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5897" y="2018077"/>
            <a:ext cx="6080205" cy="4062206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專題內容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53CC45-03C9-4ED0-9191-FA716508E712}"/>
              </a:ext>
            </a:extLst>
          </p:cNvPr>
          <p:cNvSpPr txBox="1"/>
          <p:nvPr/>
        </p:nvSpPr>
        <p:spPr>
          <a:xfrm>
            <a:off x="4884771" y="1477109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上機演示 </a:t>
            </a:r>
            <a:r>
              <a:rPr lang="en-US" altLang="zh-TW" sz="2000" b="1" dirty="0"/>
              <a:t>:</a:t>
            </a:r>
            <a:r>
              <a:rPr lang="zh-TW" altLang="en-US" sz="2000" b="1" dirty="0"/>
              <a:t> 速度調節</a:t>
            </a:r>
          </a:p>
        </p:txBody>
      </p:sp>
    </p:spTree>
    <p:extLst>
      <p:ext uri="{BB962C8B-B14F-4D97-AF65-F5344CB8AC3E}">
        <p14:creationId xmlns:p14="http://schemas.microsoft.com/office/powerpoint/2010/main" val="108017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105614</TotalTime>
  <Words>255</Words>
  <Application>Microsoft Office PowerPoint</Application>
  <PresentationFormat>寬螢幕</PresentationFormat>
  <Paragraphs>51</Paragraphs>
  <Slides>10</Slides>
  <Notes>1</Notes>
  <HiddenSlides>0</HiddenSlides>
  <MMClips>3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佈景主題</vt:lpstr>
      <vt:lpstr>FPGA專題實習</vt:lpstr>
      <vt:lpstr>FPGA專題實習報告</vt:lpstr>
      <vt:lpstr>專題需求</vt:lpstr>
      <vt:lpstr>專題需求</vt:lpstr>
      <vt:lpstr>專題架構</vt:lpstr>
      <vt:lpstr>專題架構</vt:lpstr>
      <vt:lpstr>專題架構</vt:lpstr>
      <vt:lpstr>專題內容</vt:lpstr>
      <vt:lpstr>專題內容</vt:lpstr>
      <vt:lpstr>專題內容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和庭 顧</cp:lastModifiedBy>
  <cp:revision>2141</cp:revision>
  <dcterms:created xsi:type="dcterms:W3CDTF">2019-03-11T13:47:46Z</dcterms:created>
  <dcterms:modified xsi:type="dcterms:W3CDTF">2022-11-09T12:41:27Z</dcterms:modified>
</cp:coreProperties>
</file>